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98" r:id="rId3"/>
    <p:sldId id="279" r:id="rId4"/>
    <p:sldId id="285" r:id="rId5"/>
    <p:sldId id="293" r:id="rId6"/>
    <p:sldId id="296" r:id="rId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900" autoAdjust="0"/>
  </p:normalViewPr>
  <p:slideViewPr>
    <p:cSldViewPr>
      <p:cViewPr varScale="1">
        <p:scale>
          <a:sx n="82" d="100"/>
          <a:sy n="82" d="100"/>
        </p:scale>
        <p:origin x="147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073F17-C05A-45F3-BD5A-26C37D9A1918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2887AF-27C6-48A7-93F9-AB613046E4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9996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подзаглавията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53C655-B914-2ECB-7B20-DAFE4E1745A6}"/>
              </a:ext>
            </a:extLst>
          </p:cNvPr>
          <p:cNvSpPr txBox="1"/>
          <p:nvPr/>
        </p:nvSpPr>
        <p:spPr>
          <a:xfrm>
            <a:off x="1475656" y="1378152"/>
            <a:ext cx="69127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g-BG" sz="3200" b="1" dirty="0">
                <a:solidFill>
                  <a:schemeClr val="tx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КIDS- Детска градина за интеграция и развитие в </a:t>
            </a:r>
            <a:r>
              <a:rPr lang="bg-BG" sz="3200" b="1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обществото</a:t>
            </a:r>
          </a:p>
          <a:p>
            <a:pPr algn="ctr">
              <a:lnSpc>
                <a:spcPct val="150000"/>
              </a:lnSpc>
            </a:pPr>
            <a:r>
              <a:rPr lang="bg-BG" sz="3200" b="1" dirty="0">
                <a:solidFill>
                  <a:schemeClr val="tx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Заключително събитие по проект „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KIDS – Kindergarten for Integration and Development in Society“ (2025-1-BG01-KA122-SCH-000332505)</a:t>
            </a:r>
            <a:endParaRPr lang="bg-BG" sz="3200" b="1" dirty="0">
              <a:solidFill>
                <a:schemeClr val="tx2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" name="Картина 3">
            <a:extLst>
              <a:ext uri="{FF2B5EF4-FFF2-40B4-BE49-F238E27FC236}">
                <a16:creationId xmlns:a16="http://schemas.microsoft.com/office/drawing/2014/main" id="{79F37F75-EF17-F7EE-C6ED-9BCF5B98D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08" y="806407"/>
            <a:ext cx="1120928" cy="10067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76529D-EE86-74BC-D973-C851411546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94709"/>
            <a:ext cx="1798320" cy="11155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CA7EC2-F2C8-FADB-B1CE-4873F12881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822" y="194709"/>
            <a:ext cx="2248453" cy="98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93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639FA9-77FF-AAF5-BCDF-F6B17CDD5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971600" y="692696"/>
            <a:ext cx="784887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Заключително събитие по проект 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„KIDS – Kindergarten for Integration and Development in Society“ (2025-1-BG01-KA122-SCH-000332505) 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Участието на екипа на детската градина в проект по програма „Еразъм+“ с мобилности в Германия и Хърватия допринесе за повишаване на професионалната компетентност на педагогическите специалисти и за обогатяване на практиките в предучилищното образование. По време на мобилностите участниците се запознаха с успешни европейски модели и иновативни подходи за работа с деца в предучилищна възраст, наблюдаваха организацията на образователния процес и обмениха професионален опит с колеги от приемащите организации. Придобитите знания и умения създадоха възможности за въвеждане на нови методи на преподаване, насърчаване на приобщаващото образование, развитието на социално-емоционалните умения на децата и изграждането на съвременна образователна среда. Реализирането на проекта допринесе за разширяване на европейската перспектива на педагогическия екип, повишаване на мотивацията за професионално развитие и укрепване на културата на сътрудничество и обмен на добри практики. Натрупаният опит беше споделен с останалите членове на колектива чрез вътрешни обучения, работни срещи и практически демонстрации, което осигури устойчивост на постигнатите резултати. Поставените цели и планираните дейности бяха изпълнени успешно. Проектът създаде условия за повишаване качеството на образователния процес, насърчи прилагането на иновативни педагогически практики и затвърди стремежа на детската градина към развитие в съответствие с европейските ценности и съвременните тенденции в образованието. Участието в програма „Еразъм+“ се утвърди като ценна възможност за професионално усъвършенстване, международно сътрудничество и повишаване качеството на предучилищното образование, като ползите от проекта ще продължат да намират отражение в ежедневната работа на педагогическия екип и в развитието на децата.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086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639FA9-77FF-AAF5-BCDF-F6B17CDD5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764704"/>
            <a:ext cx="4041647" cy="42484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6016" y="1700808"/>
            <a:ext cx="4041647" cy="43392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80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533FCD-52EB-4A32-1033-DB8B876127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92696"/>
            <a:ext cx="7488832" cy="54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650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533FCD-52EB-4A32-1033-DB8B876127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764704"/>
            <a:ext cx="7688953" cy="5328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450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яма налично описание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0688" y="-99392"/>
            <a:ext cx="11665296" cy="6957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76591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31</Words>
  <Application>Microsoft Office PowerPoint</Application>
  <PresentationFormat>Презентация на цял екран (4:3)</PresentationFormat>
  <Paragraphs>4</Paragraphs>
  <Slides>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тема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mpmp</dc:creator>
  <cp:lastModifiedBy>Teacher</cp:lastModifiedBy>
  <cp:revision>79</cp:revision>
  <dcterms:created xsi:type="dcterms:W3CDTF">2026-06-02T17:01:03Z</dcterms:created>
  <dcterms:modified xsi:type="dcterms:W3CDTF">2026-07-20T08:27:19Z</dcterms:modified>
</cp:coreProperties>
</file>